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4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5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6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29B3-E7AF-4D14-8CFB-0452C7A1655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9180-142F-4C19-B55C-1D6678E8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92044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8636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934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0430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3240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5679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86418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Asaad Al hijaj</dc:creator>
  <cp:lastModifiedBy>Asaad Al hijaj</cp:lastModifiedBy>
  <cp:revision>1</cp:revision>
  <dcterms:created xsi:type="dcterms:W3CDTF">2019-12-03T08:08:29Z</dcterms:created>
  <dcterms:modified xsi:type="dcterms:W3CDTF">2019-12-03T08:11:37Z</dcterms:modified>
</cp:coreProperties>
</file>